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153400" cy="990600"/>
          </a:xfrm>
        </p:spPr>
        <p:txBody>
          <a:bodyPr/>
          <a:lstStyle/>
          <a:p>
            <a:r>
              <a:rPr lang="ru-RU" dirty="0" smtClean="0"/>
              <a:t>Флора и Фауна Кубани.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153400" cy="4495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153400" cy="9906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 </a:t>
            </a:r>
            <a:r>
              <a:rPr lang="ru-RU" sz="7300" b="1" dirty="0" smtClean="0"/>
              <a:t>Биоресурсы суши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23f74_aaa9e38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19"/>
            <a:ext cx="9144000" cy="59435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4103368" cy="55732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Флора края насчитывает около 30 тыс. видов, из которых более половины сосудистые растения. В составе дендрофлоры - 165 видов, из них 142 - листопадных, 16 - вечнозеленых лиственных и 7 - хвойных. Из общего числа видов реликтовых - 22%, эндемичных - 24%. Высокогорная флора включает в себя 819 видов травянистых растений, их которых 287 - эндемики. В Красную книгу России занесено 30 видов редких и исчезающих растений. </a:t>
            </a:r>
            <a:br>
              <a:rPr lang="ru-RU" dirty="0" smtClean="0"/>
            </a:br>
            <a:r>
              <a:rPr lang="ru-RU" dirty="0" smtClean="0"/>
              <a:t>     Край богат разнообразием ценных лекарственных растений, из которых около 200 видов находят применение в медицине. Наиболее значительные запасы лекарственных трав отмечены в горных и предгорных районах края.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0_23894_16423c0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5004048" cy="537321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1128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Можно встретить донник, ковыль мятник, типчак, тонконог, зверобой, дикий шалфей, бессмертник, тимофеевку, клевер. Местами встречается подорожник, пижма, ромашка, маки. Участки леса, в основном широколиственного, состоящего из дуба, клена, граба, ясеня, каштана, груши, кизила и яблони, поднимаются на высоту до 600 метров над морем. На полянах в лесу растут шиповник, ежевика, лесная земляника, различные грибы.</a:t>
            </a:r>
            <a:endParaRPr lang="ru-RU" dirty="0"/>
          </a:p>
        </p:txBody>
      </p:sp>
      <p:pic>
        <p:nvPicPr>
          <p:cNvPr id="4" name="Рисунок 3" descr="0_3be8_96a2ec4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293096"/>
            <a:ext cx="2915816" cy="2564904"/>
          </a:xfrm>
          <a:prstGeom prst="rect">
            <a:avLst/>
          </a:prstGeom>
        </p:spPr>
      </p:pic>
      <p:pic>
        <p:nvPicPr>
          <p:cNvPr id="5" name="Рисунок 4" descr="ezewika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50" y="1484784"/>
            <a:ext cx="2952750" cy="2808312"/>
          </a:xfrm>
          <a:prstGeom prst="rect">
            <a:avLst/>
          </a:prstGeom>
        </p:spPr>
      </p:pic>
      <p:pic>
        <p:nvPicPr>
          <p:cNvPr id="6" name="Рисунок 5" descr="1202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84784"/>
            <a:ext cx="2448272" cy="537321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Животный мир края, занимающего Западную часть Кавказа, богат и разнообразен. Это обусловлено историей формирования фауны региона, находящегося на стыке трех крупных зоогеографических провинций мира: Среднеземноморской, Европейско-Сибирской и Центрально-азиатской. По видовому составу, разнообразию и наличию эндемичных животных Кавказ занимает ведущее место в России. </a:t>
            </a:r>
            <a:br>
              <a:rPr lang="ru-RU" dirty="0" smtClean="0"/>
            </a:br>
            <a:r>
              <a:rPr lang="ru-RU" dirty="0" smtClean="0"/>
              <a:t>     На территории края обитает 86 видов млекопитающих, 20 - пресмыкающихся, свыше 300 - птиц, 11 видов земноводных, при этом значительное количество животных занесено в Красную книгу России (11 млекопитающих, 24 - птиц, 2 - земноводных , 3 вида пресмыкающихся). Среди них такие редкие виды, как выдра кавказская, хорь-перевязка, беркут, дрофа, змееяд, каравайка, колпица, могильщик, степной орел, орлан-белохвост, пеликаны кудрявый и розовый, сапсан, скопа, кречет, стрепет, тетерев кавказский и др.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 В последние годы прослеживается тенденция снижения численности ряда видов животных. Богатство и видовое многообразие фауны находится в прямой зависимости от качества среды обитания животных, состояние которой постоянно ухудшается. В значительной степени сокращается и среда обитания животных вследствие выделения земель под различные хозяйственные проекты. Трансформация степной, плавневой и части горной территории привела к сокращению ареалов многих видов. Из-за повсеместного сокращения площадей наиболее важных стаций - мест гнездования, отела, зимовок, происходит дальнейшее снижение численности многих видов охотничьих животных и птиц, амфибий, рептилий и насекомых-опылителей, в т. ч. занесенных в Красную книгу России.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okol-saps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3995936" cy="53732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Довольно обычны встречи с кавказским медведем. По размерам и силе он значительно уступает бурому медведю, самому крупному хищнику Краснодарского края. Обладая сравнительно добродушным нравом и будучи трусоватым, кавказский медведь редко нападает на человека, и встреча с ним обычно не грозит опасностью. Убежищами медведей служат расщелины в горах, ниши под скалами, буреломы. Летом они иногда приближаются к населенным пунктам, чтобы полакомиться молодой кукурузой или медом на пасеках. Встречаются медведи и на субальпийских лугах. Эти неуклюжие с виду животные бегают легко и быстро даже в гору. Зимой многие медведи не впадают в спячку, а продолжают бродить по лесам в поисках пищи.</a:t>
            </a:r>
            <a:endParaRPr lang="ru-RU" dirty="0"/>
          </a:p>
        </p:txBody>
      </p:sp>
      <p:pic>
        <p:nvPicPr>
          <p:cNvPr id="6" name="Рисунок 5" descr="01032011h15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5076056" cy="530120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403136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водоемах Кубани можно поймать сазана, сома, карася, усача, пескаря, голавля, щуку, окуня и судака. Встречаются раки и черепахи. На Черном и Азовском морях очень много бычков. Вообще, в регионе очень развито рыболовство, и очень распространены рыбные хозяйства, в основном форелевые. </a:t>
            </a:r>
          </a:p>
          <a:p>
            <a:endParaRPr lang="ru-RU" dirty="0"/>
          </a:p>
        </p:txBody>
      </p:sp>
      <p:pic>
        <p:nvPicPr>
          <p:cNvPr id="4" name="Рисунок 3" descr="0_10287_7328c2c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9" y="4221088"/>
            <a:ext cx="4499992" cy="2636912"/>
          </a:xfrm>
          <a:prstGeom prst="rect">
            <a:avLst/>
          </a:prstGeom>
        </p:spPr>
      </p:pic>
      <p:pic>
        <p:nvPicPr>
          <p:cNvPr id="5" name="Рисунок 4" descr="lovs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1484785"/>
            <a:ext cx="4429125" cy="273630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</TotalTime>
  <Words>271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Флора и Фауна Кубани.</vt:lpstr>
      <vt:lpstr>  Биоресурсы суши     </vt:lpstr>
      <vt:lpstr>Растения.</vt:lpstr>
      <vt:lpstr>Растения.</vt:lpstr>
      <vt:lpstr>Животные.</vt:lpstr>
      <vt:lpstr>Животные.</vt:lpstr>
      <vt:lpstr>Слайд 7</vt:lpstr>
      <vt:lpstr>Животные.</vt:lpstr>
      <vt:lpstr>Рыбы.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 Биоресурсы суши     </dc:title>
  <dc:creator>1</dc:creator>
  <cp:lastModifiedBy>1</cp:lastModifiedBy>
  <cp:revision>6</cp:revision>
  <dcterms:created xsi:type="dcterms:W3CDTF">2011-05-18T14:25:31Z</dcterms:created>
  <dcterms:modified xsi:type="dcterms:W3CDTF">2011-05-19T03:29:10Z</dcterms:modified>
</cp:coreProperties>
</file>